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1" r:id="rId6"/>
    <p:sldId id="2146848706" r:id="rId7"/>
    <p:sldId id="2146848708" r:id="rId8"/>
    <p:sldId id="2146848709" r:id="rId9"/>
    <p:sldId id="2146848707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72D"/>
    <a:srgbClr val="305160"/>
    <a:srgbClr val="FFC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6" d="100"/>
          <a:sy n="66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e Willian Duraes Bezerra" userId="c562b7f9-ddcc-4a06-b313-bb1af78d4bda" providerId="ADAL" clId="{71567B2A-D8D3-4B58-91D6-0390A594CE34}"/>
    <pc:docChg chg="undo custSel addSld delSld modSld sldOrd modMainMaster">
      <pc:chgData name="Myke Willian Duraes Bezerra" userId="c562b7f9-ddcc-4a06-b313-bb1af78d4bda" providerId="ADAL" clId="{71567B2A-D8D3-4B58-91D6-0390A594CE34}" dt="2025-03-10T18:29:54.838" v="135" actId="729"/>
      <pc:docMkLst>
        <pc:docMk/>
      </pc:docMkLst>
      <pc:sldChg chg="modTransition">
        <pc:chgData name="Myke Willian Duraes Bezerra" userId="c562b7f9-ddcc-4a06-b313-bb1af78d4bda" providerId="ADAL" clId="{71567B2A-D8D3-4B58-91D6-0390A594CE34}" dt="2025-03-04T12:21:23.990" v="38"/>
        <pc:sldMkLst>
          <pc:docMk/>
          <pc:sldMk cId="2762023776" sldId="256"/>
        </pc:sldMkLst>
      </pc:sldChg>
      <pc:sldChg chg="modTransition">
        <pc:chgData name="Myke Willian Duraes Bezerra" userId="c562b7f9-ddcc-4a06-b313-bb1af78d4bda" providerId="ADAL" clId="{71567B2A-D8D3-4B58-91D6-0390A594CE34}" dt="2025-03-04T12:21:23.990" v="38"/>
        <pc:sldMkLst>
          <pc:docMk/>
          <pc:sldMk cId="3169995340" sldId="260"/>
        </pc:sldMkLst>
      </pc:sldChg>
      <pc:sldChg chg="addSp delSp modSp mod modTransition">
        <pc:chgData name="Myke Willian Duraes Bezerra" userId="c562b7f9-ddcc-4a06-b313-bb1af78d4bda" providerId="ADAL" clId="{71567B2A-D8D3-4B58-91D6-0390A594CE34}" dt="2025-03-04T12:21:23.990" v="38"/>
        <pc:sldMkLst>
          <pc:docMk/>
          <pc:sldMk cId="94871801" sldId="261"/>
        </pc:sldMkLst>
        <pc:spChg chg="add del">
          <ac:chgData name="Myke Willian Duraes Bezerra" userId="c562b7f9-ddcc-4a06-b313-bb1af78d4bda" providerId="ADAL" clId="{71567B2A-D8D3-4B58-91D6-0390A594CE34}" dt="2025-03-04T12:14:07.470" v="17" actId="1957"/>
          <ac:spMkLst>
            <pc:docMk/>
            <pc:sldMk cId="94871801" sldId="261"/>
            <ac:spMk id="3" creationId="{3FF879A4-787E-F01D-7EE3-38AFFF707056}"/>
          </ac:spMkLst>
        </pc:spChg>
      </pc:sldChg>
      <pc:sldChg chg="addSp delSp modSp mod ord modTransition modAnim modShow">
        <pc:chgData name="Myke Willian Duraes Bezerra" userId="c562b7f9-ddcc-4a06-b313-bb1af78d4bda" providerId="ADAL" clId="{71567B2A-D8D3-4B58-91D6-0390A594CE34}" dt="2025-03-10T18:29:52.741" v="134" actId="729"/>
        <pc:sldMkLst>
          <pc:docMk/>
          <pc:sldMk cId="2203196227" sldId="262"/>
        </pc:sldMkLst>
        <pc:spChg chg="del">
          <ac:chgData name="Myke Willian Duraes Bezerra" userId="c562b7f9-ddcc-4a06-b313-bb1af78d4bda" providerId="ADAL" clId="{71567B2A-D8D3-4B58-91D6-0390A594CE34}" dt="2025-03-10T18:27:54.841" v="96" actId="478"/>
          <ac:spMkLst>
            <pc:docMk/>
            <pc:sldMk cId="2203196227" sldId="262"/>
            <ac:spMk id="2" creationId="{1F937258-F6B1-3D1E-4B45-95EED0BF89C3}"/>
          </ac:spMkLst>
        </pc:spChg>
        <pc:spChg chg="add del">
          <ac:chgData name="Myke Willian Duraes Bezerra" userId="c562b7f9-ddcc-4a06-b313-bb1af78d4bda" providerId="ADAL" clId="{71567B2A-D8D3-4B58-91D6-0390A594CE34}" dt="2025-03-10T18:27:54.841" v="96" actId="478"/>
          <ac:spMkLst>
            <pc:docMk/>
            <pc:sldMk cId="2203196227" sldId="262"/>
            <ac:spMk id="3" creationId="{34B90A7F-D7AB-1A6F-9B0E-8FFA884303FF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30" creationId="{3513B705-388B-744C-F4C0-43B60E320EDA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40" creationId="{C0FEE0F3-256C-D3D4-71B1-52B41E57DBC5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53" creationId="{68ADBD08-16EB-E93B-CF06-C0351EC26DF3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58" creationId="{22896F16-66D8-B8EE-C397-1834D3546E3C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64" creationId="{66D35E64-E131-0D80-C42A-D9AA1C60F8E5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65" creationId="{D52FFB89-32FF-7848-62FA-FEE36DD9417C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94" creationId="{1FA72441-2341-47EB-B490-8B15AE42C934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115" creationId="{78991791-BC0B-E718-894E-161E2A245EB4}"/>
          </ac:spMkLst>
        </pc:spChg>
        <pc:spChg chg="mod">
          <ac:chgData name="Myke Willian Duraes Bezerra" userId="c562b7f9-ddcc-4a06-b313-bb1af78d4bda" providerId="ADAL" clId="{71567B2A-D8D3-4B58-91D6-0390A594CE34}" dt="2025-03-10T18:27:55.252" v="97"/>
          <ac:spMkLst>
            <pc:docMk/>
            <pc:sldMk cId="2203196227" sldId="262"/>
            <ac:spMk id="134" creationId="{60E262EC-CBA7-1698-FC39-2FDC7AF34BA6}"/>
          </ac:spMkLst>
        </pc:spChg>
        <pc:spChg chg="add mod">
          <ac:chgData name="Myke Willian Duraes Bezerra" userId="c562b7f9-ddcc-4a06-b313-bb1af78d4bda" providerId="ADAL" clId="{71567B2A-D8D3-4B58-91D6-0390A594CE34}" dt="2025-03-10T18:29:46.614" v="132" actId="108"/>
          <ac:spMkLst>
            <pc:docMk/>
            <pc:sldMk cId="2203196227" sldId="262"/>
            <ac:spMk id="137" creationId="{65D255E7-5F1F-56CD-9AE0-DFACD131EBD0}"/>
          </ac:spMkLst>
        </pc:spChg>
      </pc:sldChg>
      <pc:sldChg chg="modTransition">
        <pc:chgData name="Myke Willian Duraes Bezerra" userId="c562b7f9-ddcc-4a06-b313-bb1af78d4bda" providerId="ADAL" clId="{71567B2A-D8D3-4B58-91D6-0390A594CE34}" dt="2025-03-04T12:21:23.990" v="38"/>
        <pc:sldMkLst>
          <pc:docMk/>
          <pc:sldMk cId="496470762" sldId="263"/>
        </pc:sldMkLst>
      </pc:sldChg>
      <pc:sldChg chg="new del">
        <pc:chgData name="Myke Willian Duraes Bezerra" userId="c562b7f9-ddcc-4a06-b313-bb1af78d4bda" providerId="ADAL" clId="{71567B2A-D8D3-4B58-91D6-0390A594CE34}" dt="2025-03-04T12:21:31.715" v="40" actId="680"/>
        <pc:sldMkLst>
          <pc:docMk/>
          <pc:sldMk cId="849284310" sldId="264"/>
        </pc:sldMkLst>
      </pc:sldChg>
      <pc:sldChg chg="new del">
        <pc:chgData name="Myke Willian Duraes Bezerra" userId="c562b7f9-ddcc-4a06-b313-bb1af78d4bda" providerId="ADAL" clId="{71567B2A-D8D3-4B58-91D6-0390A594CE34}" dt="2025-03-04T12:21:12.246" v="37" actId="47"/>
        <pc:sldMkLst>
          <pc:docMk/>
          <pc:sldMk cId="1003372411" sldId="264"/>
        </pc:sldMkLst>
      </pc:sldChg>
      <pc:sldChg chg="new del">
        <pc:chgData name="Myke Willian Duraes Bezerra" userId="c562b7f9-ddcc-4a06-b313-bb1af78d4bda" providerId="ADAL" clId="{71567B2A-D8D3-4B58-91D6-0390A594CE34}" dt="2025-03-04T12:21:09.603" v="35" actId="47"/>
        <pc:sldMkLst>
          <pc:docMk/>
          <pc:sldMk cId="2107217465" sldId="264"/>
        </pc:sldMkLst>
      </pc:sldChg>
      <pc:sldChg chg="new del">
        <pc:chgData name="Myke Willian Duraes Bezerra" userId="c562b7f9-ddcc-4a06-b313-bb1af78d4bda" providerId="ADAL" clId="{71567B2A-D8D3-4B58-91D6-0390A594CE34}" dt="2025-03-04T12:21:06.556" v="33" actId="680"/>
        <pc:sldMkLst>
          <pc:docMk/>
          <pc:sldMk cId="3169443483" sldId="264"/>
        </pc:sldMkLst>
      </pc:sldChg>
      <pc:sldChg chg="addSp delSp modSp add del mod ord modAnim">
        <pc:chgData name="Myke Willian Duraes Bezerra" userId="c562b7f9-ddcc-4a06-b313-bb1af78d4bda" providerId="ADAL" clId="{71567B2A-D8D3-4B58-91D6-0390A594CE34}" dt="2025-03-10T18:26:20.370" v="53" actId="47"/>
        <pc:sldMkLst>
          <pc:docMk/>
          <pc:sldMk cId="4005789484" sldId="264"/>
        </pc:sldMkLst>
        <pc:spChg chg="del">
          <ac:chgData name="Myke Willian Duraes Bezerra" userId="c562b7f9-ddcc-4a06-b313-bb1af78d4bda" providerId="ADAL" clId="{71567B2A-D8D3-4B58-91D6-0390A594CE34}" dt="2025-03-10T18:25:19.795" v="44" actId="478"/>
          <ac:spMkLst>
            <pc:docMk/>
            <pc:sldMk cId="4005789484" sldId="264"/>
            <ac:spMk id="2" creationId="{BE0380DB-6A22-EFAC-C331-3FFB1DEC8C07}"/>
          </ac:spMkLst>
        </pc:spChg>
        <pc:spChg chg="del">
          <ac:chgData name="Myke Willian Duraes Bezerra" userId="c562b7f9-ddcc-4a06-b313-bb1af78d4bda" providerId="ADAL" clId="{71567B2A-D8D3-4B58-91D6-0390A594CE34}" dt="2025-03-10T18:25:19.795" v="44" actId="478"/>
          <ac:spMkLst>
            <pc:docMk/>
            <pc:sldMk cId="4005789484" sldId="264"/>
            <ac:spMk id="3" creationId="{2C32BE6B-191C-34B8-D4C4-F43B473392AD}"/>
          </ac:spMkLst>
        </pc:spChg>
        <pc:spChg chg="add mod">
          <ac:chgData name="Myke Willian Duraes Bezerra" userId="c562b7f9-ddcc-4a06-b313-bb1af78d4bda" providerId="ADAL" clId="{71567B2A-D8D3-4B58-91D6-0390A594CE34}" dt="2025-03-10T18:25:40.846" v="46" actId="164"/>
          <ac:spMkLst>
            <pc:docMk/>
            <pc:sldMk cId="4005789484" sldId="264"/>
            <ac:spMk id="9" creationId="{45393065-45E0-316E-353B-8963EF02F55C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12" creationId="{DBD247AE-2AD8-50FE-3F69-83C45D6B4848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13" creationId="{E091120C-8E99-FD6D-D60A-907BC8A998ED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14" creationId="{651F5F88-B0A8-B982-74FC-7E3544B27457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18" creationId="{A5494F3D-1E3A-BBD8-8814-EC23525841ED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19" creationId="{8FB9F639-EE3A-73F0-CA71-552AB6FFF70A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20" creationId="{8D232E80-AC3B-6F13-67E6-27246853927D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22" creationId="{7A5AE9EE-0D51-A3AA-2A23-5AF26321E57F}"/>
          </ac:spMkLst>
        </pc:spChg>
        <pc:spChg chg="add mod">
          <ac:chgData name="Myke Willian Duraes Bezerra" userId="c562b7f9-ddcc-4a06-b313-bb1af78d4bda" providerId="ADAL" clId="{71567B2A-D8D3-4B58-91D6-0390A594CE34}" dt="2025-03-10T18:25:40.846" v="46" actId="164"/>
          <ac:spMkLst>
            <pc:docMk/>
            <pc:sldMk cId="4005789484" sldId="264"/>
            <ac:spMk id="23" creationId="{508E0FBE-10C3-8B17-867D-A441D8F3F0A8}"/>
          </ac:spMkLst>
        </pc:spChg>
        <pc:spChg chg="mod">
          <ac:chgData name="Myke Willian Duraes Bezerra" userId="c562b7f9-ddcc-4a06-b313-bb1af78d4bda" providerId="ADAL" clId="{71567B2A-D8D3-4B58-91D6-0390A594CE34}" dt="2025-03-10T18:25:27.626" v="45"/>
          <ac:spMkLst>
            <pc:docMk/>
            <pc:sldMk cId="4005789484" sldId="264"/>
            <ac:spMk id="26" creationId="{7C6941BE-9C3F-1F46-225B-458285ED731C}"/>
          </ac:spMkLst>
        </pc:spChg>
        <pc:grpChg chg="mod">
          <ac:chgData name="Myke Willian Duraes Bezerra" userId="c562b7f9-ddcc-4a06-b313-bb1af78d4bda" providerId="ADAL" clId="{71567B2A-D8D3-4B58-91D6-0390A594CE34}" dt="2025-03-10T18:25:40.846" v="46" actId="164"/>
          <ac:grpSpMkLst>
            <pc:docMk/>
            <pc:sldMk cId="4005789484" sldId="264"/>
            <ac:grpSpMk id="5" creationId="{422429B1-CFF5-6B0E-3177-BE09C2B9CB98}"/>
          </ac:grpSpMkLst>
        </pc:grpChg>
        <pc:grpChg chg="mod">
          <ac:chgData name="Myke Willian Duraes Bezerra" userId="c562b7f9-ddcc-4a06-b313-bb1af78d4bda" providerId="ADAL" clId="{71567B2A-D8D3-4B58-91D6-0390A594CE34}" dt="2025-03-10T18:25:40.846" v="46" actId="164"/>
          <ac:grpSpMkLst>
            <pc:docMk/>
            <pc:sldMk cId="4005789484" sldId="264"/>
            <ac:grpSpMk id="11" creationId="{B4CBD638-0E9D-F2D2-A963-D756CEF3E698}"/>
          </ac:grpSpMkLst>
        </pc:grpChg>
        <pc:grpChg chg="mod">
          <ac:chgData name="Myke Willian Duraes Bezerra" userId="c562b7f9-ddcc-4a06-b313-bb1af78d4bda" providerId="ADAL" clId="{71567B2A-D8D3-4B58-91D6-0390A594CE34}" dt="2025-03-10T18:25:40.846" v="46" actId="164"/>
          <ac:grpSpMkLst>
            <pc:docMk/>
            <pc:sldMk cId="4005789484" sldId="264"/>
            <ac:grpSpMk id="17" creationId="{01875CBE-985B-E139-0FBE-27FB1ED1F68A}"/>
          </ac:grpSpMkLst>
        </pc:grpChg>
        <pc:grpChg chg="mod">
          <ac:chgData name="Myke Willian Duraes Bezerra" userId="c562b7f9-ddcc-4a06-b313-bb1af78d4bda" providerId="ADAL" clId="{71567B2A-D8D3-4B58-91D6-0390A594CE34}" dt="2025-03-10T18:25:40.846" v="46" actId="164"/>
          <ac:grpSpMkLst>
            <pc:docMk/>
            <pc:sldMk cId="4005789484" sldId="264"/>
            <ac:grpSpMk id="24" creationId="{0C834E52-C703-D4C8-B406-FCAA143233ED}"/>
          </ac:grpSpMkLst>
        </pc:grpChg>
        <pc:grpChg chg="add del mod">
          <ac:chgData name="Myke Willian Duraes Bezerra" userId="c562b7f9-ddcc-4a06-b313-bb1af78d4bda" providerId="ADAL" clId="{71567B2A-D8D3-4B58-91D6-0390A594CE34}" dt="2025-03-10T18:25:53.058" v="52" actId="478"/>
          <ac:grpSpMkLst>
            <pc:docMk/>
            <pc:sldMk cId="4005789484" sldId="264"/>
            <ac:grpSpMk id="27" creationId="{BD2C536C-04BC-1456-B7BC-8188F89427E3}"/>
          </ac:grpSpMkLst>
        </pc:grpChg>
        <pc:picChg chg="mod">
          <ac:chgData name="Myke Willian Duraes Bezerra" userId="c562b7f9-ddcc-4a06-b313-bb1af78d4bda" providerId="ADAL" clId="{71567B2A-D8D3-4B58-91D6-0390A594CE34}" dt="2025-03-10T18:25:40.846" v="46" actId="164"/>
          <ac:picMkLst>
            <pc:docMk/>
            <pc:sldMk cId="4005789484" sldId="264"/>
            <ac:picMk id="4" creationId="{F8185B84-C770-6C6D-9A26-6EDEA42EA546}"/>
          </ac:picMkLst>
        </pc:picChg>
        <pc:picChg chg="mod">
          <ac:chgData name="Myke Willian Duraes Bezerra" userId="c562b7f9-ddcc-4a06-b313-bb1af78d4bda" providerId="ADAL" clId="{71567B2A-D8D3-4B58-91D6-0390A594CE34}" dt="2025-03-10T18:25:40.846" v="46" actId="164"/>
          <ac:picMkLst>
            <pc:docMk/>
            <pc:sldMk cId="4005789484" sldId="264"/>
            <ac:picMk id="10" creationId="{682C6A3F-30CA-B8C9-AE8F-44AAA1EAAB73}"/>
          </ac:picMkLst>
        </pc:picChg>
      </pc:sldChg>
      <pc:sldChg chg="add del">
        <pc:chgData name="Myke Willian Duraes Bezerra" userId="c562b7f9-ddcc-4a06-b313-bb1af78d4bda" providerId="ADAL" clId="{71567B2A-D8D3-4B58-91D6-0390A594CE34}" dt="2025-03-10T18:28:39.907" v="128" actId="47"/>
        <pc:sldMkLst>
          <pc:docMk/>
          <pc:sldMk cId="429243129" sldId="2146848308"/>
        </pc:sldMkLst>
      </pc:sldChg>
      <pc:sldChg chg="add del">
        <pc:chgData name="Myke Willian Duraes Bezerra" userId="c562b7f9-ddcc-4a06-b313-bb1af78d4bda" providerId="ADAL" clId="{71567B2A-D8D3-4B58-91D6-0390A594CE34}" dt="2025-03-10T18:28:02.450" v="98" actId="47"/>
        <pc:sldMkLst>
          <pc:docMk/>
          <pc:sldMk cId="663518574" sldId="2146848696"/>
        </pc:sldMkLst>
      </pc:sldChg>
      <pc:sldChg chg="add del ord">
        <pc:chgData name="Myke Willian Duraes Bezerra" userId="c562b7f9-ddcc-4a06-b313-bb1af78d4bda" providerId="ADAL" clId="{71567B2A-D8D3-4B58-91D6-0390A594CE34}" dt="2025-03-10T18:28:41.611" v="129" actId="47"/>
        <pc:sldMkLst>
          <pc:docMk/>
          <pc:sldMk cId="3703739018" sldId="2146848702"/>
        </pc:sldMkLst>
      </pc:sldChg>
      <pc:sldChg chg="addSp delSp modSp add mod ord modAnim modShow">
        <pc:chgData name="Myke Willian Duraes Bezerra" userId="c562b7f9-ddcc-4a06-b313-bb1af78d4bda" providerId="ADAL" clId="{71567B2A-D8D3-4B58-91D6-0390A594CE34}" dt="2025-03-10T18:29:50.713" v="133" actId="729"/>
        <pc:sldMkLst>
          <pc:docMk/>
          <pc:sldMk cId="4010894738" sldId="2146848703"/>
        </pc:sldMkLst>
        <pc:spChg chg="mod ord">
          <ac:chgData name="Myke Willian Duraes Bezerra" userId="c562b7f9-ddcc-4a06-b313-bb1af78d4bda" providerId="ADAL" clId="{71567B2A-D8D3-4B58-91D6-0390A594CE34}" dt="2025-03-10T18:27:06.790" v="79" actId="20577"/>
          <ac:spMkLst>
            <pc:docMk/>
            <pc:sldMk cId="4010894738" sldId="2146848703"/>
            <ac:spMk id="2" creationId="{4CE2E5C9-F929-4091-0072-5EF291A94815}"/>
          </ac:spMkLst>
        </pc:spChg>
        <pc:spChg chg="del">
          <ac:chgData name="Myke Willian Duraes Bezerra" userId="c562b7f9-ddcc-4a06-b313-bb1af78d4bda" providerId="ADAL" clId="{71567B2A-D8D3-4B58-91D6-0390A594CE34}" dt="2025-03-10T18:27:12.427" v="80" actId="478"/>
          <ac:spMkLst>
            <pc:docMk/>
            <pc:sldMk cId="4010894738" sldId="2146848703"/>
            <ac:spMk id="3" creationId="{58224E53-AD8A-C31F-6195-7F2FC0A25637}"/>
          </ac:spMkLst>
        </pc:spChg>
        <pc:spChg chg="add mod">
          <ac:chgData name="Myke Willian Duraes Bezerra" userId="c562b7f9-ddcc-4a06-b313-bb1af78d4bda" providerId="ADAL" clId="{71567B2A-D8D3-4B58-91D6-0390A594CE34}" dt="2025-03-10T18:27:32.248" v="89" actId="1076"/>
          <ac:spMkLst>
            <pc:docMk/>
            <pc:sldMk cId="4010894738" sldId="2146848703"/>
            <ac:spMk id="9" creationId="{220157F4-BC00-E5B6-90A3-ED4FF569477E}"/>
          </ac:spMkLst>
        </pc:spChg>
        <pc:spChg chg="mod">
          <ac:chgData name="Myke Willian Duraes Bezerra" userId="c562b7f9-ddcc-4a06-b313-bb1af78d4bda" providerId="ADAL" clId="{71567B2A-D8D3-4B58-91D6-0390A594CE34}" dt="2025-03-10T18:27:35.451" v="90" actId="207"/>
          <ac:spMkLst>
            <pc:docMk/>
            <pc:sldMk cId="4010894738" sldId="2146848703"/>
            <ac:spMk id="12" creationId="{36D7B8BA-D8F4-9E34-8DF0-B7E29FAF33EB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13" creationId="{9E5D0A12-63D4-83FD-C1A0-CF3AFB6A4735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14" creationId="{DA77CC5A-E680-AA53-BF2E-CBE3C42E64A7}"/>
          </ac:spMkLst>
        </pc:spChg>
        <pc:spChg chg="mod">
          <ac:chgData name="Myke Willian Duraes Bezerra" userId="c562b7f9-ddcc-4a06-b313-bb1af78d4bda" providerId="ADAL" clId="{71567B2A-D8D3-4B58-91D6-0390A594CE34}" dt="2025-03-10T18:27:37.990" v="91" actId="207"/>
          <ac:spMkLst>
            <pc:docMk/>
            <pc:sldMk cId="4010894738" sldId="2146848703"/>
            <ac:spMk id="18" creationId="{98A7B352-A72C-8D86-7928-A8EC323917FD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19" creationId="{58801083-2974-E76F-B771-DD011A11229D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20" creationId="{53AA1F63-123C-36C4-F749-B057480C2FA7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22" creationId="{8491B50A-EE85-9103-5F07-B00E17E92DF7}"/>
          </ac:spMkLst>
        </pc:spChg>
        <pc:spChg chg="add del mod">
          <ac:chgData name="Myke Willian Duraes Bezerra" userId="c562b7f9-ddcc-4a06-b313-bb1af78d4bda" providerId="ADAL" clId="{71567B2A-D8D3-4B58-91D6-0390A594CE34}" dt="2025-03-10T18:27:23.192" v="86" actId="1076"/>
          <ac:spMkLst>
            <pc:docMk/>
            <pc:sldMk cId="4010894738" sldId="2146848703"/>
            <ac:spMk id="23" creationId="{8F46AF53-AABA-1B3D-0A16-9F6987DACA20}"/>
          </ac:spMkLst>
        </pc:spChg>
        <pc:spChg chg="mod">
          <ac:chgData name="Myke Willian Duraes Bezerra" userId="c562b7f9-ddcc-4a06-b313-bb1af78d4bda" providerId="ADAL" clId="{71567B2A-D8D3-4B58-91D6-0390A594CE34}" dt="2025-03-10T18:26:34.982" v="60"/>
          <ac:spMkLst>
            <pc:docMk/>
            <pc:sldMk cId="4010894738" sldId="2146848703"/>
            <ac:spMk id="26" creationId="{D61DB604-8966-33CC-EFF7-839416FE5CB9}"/>
          </ac:spMkLst>
        </pc:spChg>
        <pc:grpChg chg="del mod">
          <ac:chgData name="Myke Willian Duraes Bezerra" userId="c562b7f9-ddcc-4a06-b313-bb1af78d4bda" providerId="ADAL" clId="{71567B2A-D8D3-4B58-91D6-0390A594CE34}" dt="2025-03-10T18:26:47.695" v="64" actId="478"/>
          <ac:grpSpMkLst>
            <pc:docMk/>
            <pc:sldMk cId="4010894738" sldId="2146848703"/>
            <ac:grpSpMk id="24" creationId="{2E74220F-50FC-25E9-56C3-BD9B446AB300}"/>
          </ac:grpSpMkLst>
        </pc:grpChg>
        <pc:picChg chg="mod">
          <ac:chgData name="Myke Willian Duraes Bezerra" userId="c562b7f9-ddcc-4a06-b313-bb1af78d4bda" providerId="ADAL" clId="{71567B2A-D8D3-4B58-91D6-0390A594CE34}" dt="2025-03-10T18:27:20.078" v="85" actId="1076"/>
          <ac:picMkLst>
            <pc:docMk/>
            <pc:sldMk cId="4010894738" sldId="2146848703"/>
            <ac:picMk id="4" creationId="{B22077F1-02C9-C3AB-A476-5D04F6FE4A3C}"/>
          </ac:picMkLst>
        </pc:picChg>
        <pc:picChg chg="mod">
          <ac:chgData name="Myke Willian Duraes Bezerra" userId="c562b7f9-ddcc-4a06-b313-bb1af78d4bda" providerId="ADAL" clId="{71567B2A-D8D3-4B58-91D6-0390A594CE34}" dt="2025-03-10T18:27:32.248" v="89" actId="1076"/>
          <ac:picMkLst>
            <pc:docMk/>
            <pc:sldMk cId="4010894738" sldId="2146848703"/>
            <ac:picMk id="10" creationId="{B5B0E396-7463-8427-787E-89D17A7CB8B6}"/>
          </ac:picMkLst>
        </pc:picChg>
      </pc:sldChg>
      <pc:sldChg chg="add">
        <pc:chgData name="Myke Willian Duraes Bezerra" userId="c562b7f9-ddcc-4a06-b313-bb1af78d4bda" providerId="ADAL" clId="{71567B2A-D8D3-4B58-91D6-0390A594CE34}" dt="2025-03-10T18:27:48.473" v="93" actId="2890"/>
        <pc:sldMkLst>
          <pc:docMk/>
          <pc:sldMk cId="2517963646" sldId="2146848704"/>
        </pc:sldMkLst>
      </pc:sldChg>
      <pc:sldChg chg="addSp delSp modSp add mod ord modAnim modShow">
        <pc:chgData name="Myke Willian Duraes Bezerra" userId="c562b7f9-ddcc-4a06-b313-bb1af78d4bda" providerId="ADAL" clId="{71567B2A-D8D3-4B58-91D6-0390A594CE34}" dt="2025-03-10T18:29:54.838" v="135" actId="729"/>
        <pc:sldMkLst>
          <pc:docMk/>
          <pc:sldMk cId="1768431238" sldId="2146848705"/>
        </pc:sldMkLst>
        <pc:spChg chg="add del mod">
          <ac:chgData name="Myke Willian Duraes Bezerra" userId="c562b7f9-ddcc-4a06-b313-bb1af78d4bda" providerId="ADAL" clId="{71567B2A-D8D3-4B58-91D6-0390A594CE34}" dt="2025-03-10T18:28:30.512" v="124" actId="20577"/>
          <ac:spMkLst>
            <pc:docMk/>
            <pc:sldMk cId="1768431238" sldId="2146848705"/>
            <ac:spMk id="2" creationId="{A586C2D7-1BBA-7BA8-65A8-845C332FF4C0}"/>
          </ac:spMkLst>
        </pc:spChg>
        <pc:spChg chg="add del">
          <ac:chgData name="Myke Willian Duraes Bezerra" userId="c562b7f9-ddcc-4a06-b313-bb1af78d4bda" providerId="ADAL" clId="{71567B2A-D8D3-4B58-91D6-0390A594CE34}" dt="2025-03-10T18:28:24.623" v="107" actId="478"/>
          <ac:spMkLst>
            <pc:docMk/>
            <pc:sldMk cId="1768431238" sldId="2146848705"/>
            <ac:spMk id="3" creationId="{8670216C-E0A5-A411-19C1-70B5BB24177B}"/>
          </ac:spMkLst>
        </pc:spChg>
        <pc:spChg chg="add mod">
          <ac:chgData name="Myke Willian Duraes Bezerra" userId="c562b7f9-ddcc-4a06-b313-bb1af78d4bda" providerId="ADAL" clId="{71567B2A-D8D3-4B58-91D6-0390A594CE34}" dt="2025-03-10T18:28:19.930" v="104"/>
          <ac:spMkLst>
            <pc:docMk/>
            <pc:sldMk cId="1768431238" sldId="2146848705"/>
            <ac:spMk id="4" creationId="{7C72720B-5CD3-6D17-F794-603B60C01D9F}"/>
          </ac:spMkLst>
        </pc:spChg>
        <pc:spChg chg="add 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5" creationId="{E52ABB87-8707-B105-9A49-0E4D316B16B5}"/>
          </ac:spMkLst>
        </pc:spChg>
        <pc:spChg chg="add 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6" creationId="{94367FAC-8D64-FF65-3AD9-DF9FEA4DDE49}"/>
          </ac:spMkLst>
        </pc:spChg>
        <pc:spChg chg="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9" creationId="{0ECD2802-947C-1C2F-22A5-17B5B3AB2E82}"/>
          </ac:spMkLst>
        </pc:spChg>
        <pc:spChg chg="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10" creationId="{655A564F-DD31-C11E-34F3-6141A22D03C5}"/>
          </ac:spMkLst>
        </pc:spChg>
        <pc:spChg chg="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11" creationId="{8C33F961-E5B4-C30E-F1D3-82119215BCF1}"/>
          </ac:spMkLst>
        </pc:spChg>
        <pc:spChg chg="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12" creationId="{1259EEC9-1BC4-A719-0ABD-83E255C7CCD9}"/>
          </ac:spMkLst>
        </pc:spChg>
        <pc:spChg chg="mod">
          <ac:chgData name="Myke Willian Duraes Bezerra" userId="c562b7f9-ddcc-4a06-b313-bb1af78d4bda" providerId="ADAL" clId="{71567B2A-D8D3-4B58-91D6-0390A594CE34}" dt="2025-03-10T18:28:16.877" v="103"/>
          <ac:spMkLst>
            <pc:docMk/>
            <pc:sldMk cId="1768431238" sldId="2146848705"/>
            <ac:spMk id="16" creationId="{E5876CC1-EB31-443A-1B0C-EAF93B9C0B1D}"/>
          </ac:spMkLst>
        </pc:spChg>
        <pc:spChg chg="add del mod">
          <ac:chgData name="Myke Willian Duraes Bezerra" userId="c562b7f9-ddcc-4a06-b313-bb1af78d4bda" providerId="ADAL" clId="{71567B2A-D8D3-4B58-91D6-0390A594CE34}" dt="2025-03-10T18:28:33.219" v="127" actId="478"/>
          <ac:spMkLst>
            <pc:docMk/>
            <pc:sldMk cId="1768431238" sldId="2146848705"/>
            <ac:spMk id="17" creationId="{F8C3C128-12C0-6686-0F36-31371B2D1797}"/>
          </ac:spMkLst>
        </pc:spChg>
        <pc:spChg chg="add 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18" creationId="{240C6A45-D843-D8DB-F821-C9886415590F}"/>
          </ac:spMkLst>
        </pc:spChg>
        <pc:spChg chg="add 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19" creationId="{23AA4738-8823-F6EC-EC04-582E42C1A450}"/>
          </ac:spMkLst>
        </pc:spChg>
        <pc:spChg chg="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22" creationId="{B507B22F-4168-8E9E-EA4F-2B7084069102}"/>
          </ac:spMkLst>
        </pc:spChg>
        <pc:spChg chg="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23" creationId="{49BB0407-8E7E-4ED5-2CDC-575A1DFFEA65}"/>
          </ac:spMkLst>
        </pc:spChg>
        <pc:spChg chg="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24" creationId="{8FF94680-AF99-CBCF-7839-6E5F91B75251}"/>
          </ac:spMkLst>
        </pc:spChg>
        <pc:spChg chg="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25" creationId="{2F8F57D1-5A9D-E659-8303-9AC1BC63CF36}"/>
          </ac:spMkLst>
        </pc:spChg>
        <pc:spChg chg="mod">
          <ac:chgData name="Myke Willian Duraes Bezerra" userId="c562b7f9-ddcc-4a06-b313-bb1af78d4bda" providerId="ADAL" clId="{71567B2A-D8D3-4B58-91D6-0390A594CE34}" dt="2025-03-10T18:28:24.967" v="108"/>
          <ac:spMkLst>
            <pc:docMk/>
            <pc:sldMk cId="1768431238" sldId="2146848705"/>
            <ac:spMk id="29" creationId="{A5F10929-4092-4A5F-B962-C58536D81F16}"/>
          </ac:spMkLst>
        </pc:spChg>
        <pc:grpChg chg="del">
          <ac:chgData name="Myke Willian Duraes Bezerra" userId="c562b7f9-ddcc-4a06-b313-bb1af78d4bda" providerId="ADAL" clId="{71567B2A-D8D3-4B58-91D6-0390A594CE34}" dt="2025-03-10T18:28:32.189" v="125" actId="478"/>
          <ac:grpSpMkLst>
            <pc:docMk/>
            <pc:sldMk cId="1768431238" sldId="2146848705"/>
            <ac:grpSpMk id="27" creationId="{7254370E-6DA2-1C6B-E9CA-1158EB792D81}"/>
          </ac:grpSpMkLst>
        </pc:grpChg>
        <pc:picChg chg="add mod">
          <ac:chgData name="Myke Willian Duraes Bezerra" userId="c562b7f9-ddcc-4a06-b313-bb1af78d4bda" providerId="ADAL" clId="{71567B2A-D8D3-4B58-91D6-0390A594CE34}" dt="2025-03-10T18:28:16.877" v="103"/>
          <ac:picMkLst>
            <pc:docMk/>
            <pc:sldMk cId="1768431238" sldId="2146848705"/>
            <ac:picMk id="13" creationId="{D12A095C-6E67-5F2C-8F37-84F65AE291F9}"/>
          </ac:picMkLst>
        </pc:picChg>
        <pc:picChg chg="mod">
          <ac:chgData name="Myke Willian Duraes Bezerra" userId="c562b7f9-ddcc-4a06-b313-bb1af78d4bda" providerId="ADAL" clId="{71567B2A-D8D3-4B58-91D6-0390A594CE34}" dt="2025-03-10T18:28:16.877" v="103"/>
          <ac:picMkLst>
            <pc:docMk/>
            <pc:sldMk cId="1768431238" sldId="2146848705"/>
            <ac:picMk id="15" creationId="{A7F8083B-BF4D-DF97-2C9F-71FE6A77EF24}"/>
          </ac:picMkLst>
        </pc:picChg>
        <pc:picChg chg="add mod">
          <ac:chgData name="Myke Willian Duraes Bezerra" userId="c562b7f9-ddcc-4a06-b313-bb1af78d4bda" providerId="ADAL" clId="{71567B2A-D8D3-4B58-91D6-0390A594CE34}" dt="2025-03-10T18:28:24.967" v="108"/>
          <ac:picMkLst>
            <pc:docMk/>
            <pc:sldMk cId="1768431238" sldId="2146848705"/>
            <ac:picMk id="26" creationId="{0C08AD98-B691-31C0-38D2-6A024ED7D386}"/>
          </ac:picMkLst>
        </pc:picChg>
        <pc:picChg chg="mod">
          <ac:chgData name="Myke Willian Duraes Bezerra" userId="c562b7f9-ddcc-4a06-b313-bb1af78d4bda" providerId="ADAL" clId="{71567B2A-D8D3-4B58-91D6-0390A594CE34}" dt="2025-03-10T18:28:24.967" v="108"/>
          <ac:picMkLst>
            <pc:docMk/>
            <pc:sldMk cId="1768431238" sldId="2146848705"/>
            <ac:picMk id="28" creationId="{2F369C23-43AA-B195-74F8-81489F56C088}"/>
          </ac:picMkLst>
        </pc:picChg>
      </pc:sldChg>
      <pc:sldMasterChg chg="delSldLayout modSldLayout">
        <pc:chgData name="Myke Willian Duraes Bezerra" userId="c562b7f9-ddcc-4a06-b313-bb1af78d4bda" providerId="ADAL" clId="{71567B2A-D8D3-4B58-91D6-0390A594CE34}" dt="2025-03-10T18:28:41.611" v="129" actId="47"/>
        <pc:sldMasterMkLst>
          <pc:docMk/>
          <pc:sldMasterMk cId="2306887364" sldId="2147483648"/>
        </pc:sldMasterMkLst>
        <pc:sldLayoutChg chg="addSp delSp modSp mod modTransition">
          <pc:chgData name="Myke Willian Duraes Bezerra" userId="c562b7f9-ddcc-4a06-b313-bb1af78d4bda" providerId="ADAL" clId="{71567B2A-D8D3-4B58-91D6-0390A594CE34}" dt="2025-03-04T12:21:23.990" v="38"/>
          <pc:sldLayoutMkLst>
            <pc:docMk/>
            <pc:sldMasterMk cId="2306887364" sldId="2147483648"/>
            <pc:sldLayoutMk cId="4103916866" sldId="2147483649"/>
          </pc:sldLayoutMkLst>
          <pc:spChg chg="add mod">
            <ac:chgData name="Myke Willian Duraes Bezerra" userId="c562b7f9-ddcc-4a06-b313-bb1af78d4bda" providerId="ADAL" clId="{71567B2A-D8D3-4B58-91D6-0390A594CE34}" dt="2025-03-04T12:20:09.671" v="23"/>
            <ac:spMkLst>
              <pc:docMk/>
              <pc:sldMasterMk cId="2306887364" sldId="2147483648"/>
              <pc:sldLayoutMk cId="4103916866" sldId="2147483649"/>
              <ac:spMk id="3" creationId="{DAFB4E76-470E-3FB2-5446-698E98C232A5}"/>
            </ac:spMkLst>
          </pc:spChg>
        </pc:sldLayoutChg>
        <pc:sldLayoutChg chg="addSp delSp modSp mod modTransition">
          <pc:chgData name="Myke Willian Duraes Bezerra" userId="c562b7f9-ddcc-4a06-b313-bb1af78d4bda" providerId="ADAL" clId="{71567B2A-D8D3-4B58-91D6-0390A594CE34}" dt="2025-03-04T12:21:23.990" v="38"/>
          <pc:sldLayoutMkLst>
            <pc:docMk/>
            <pc:sldMasterMk cId="2306887364" sldId="2147483648"/>
            <pc:sldLayoutMk cId="2187794096" sldId="2147483650"/>
          </pc:sldLayoutMkLst>
          <pc:spChg chg="add mod">
            <ac:chgData name="Myke Willian Duraes Bezerra" userId="c562b7f9-ddcc-4a06-b313-bb1af78d4bda" providerId="ADAL" clId="{71567B2A-D8D3-4B58-91D6-0390A594CE34}" dt="2025-03-04T12:20:28.310" v="25"/>
            <ac:spMkLst>
              <pc:docMk/>
              <pc:sldMasterMk cId="2306887364" sldId="2147483648"/>
              <pc:sldLayoutMk cId="2187794096" sldId="2147483650"/>
              <ac:spMk id="2" creationId="{8A4EDEE0-25DA-711C-E35B-5866420DB24C}"/>
            </ac:spMkLst>
          </pc:spChg>
        </pc:sldLayoutChg>
        <pc:sldLayoutChg chg="addSp delSp modSp mod modTransition">
          <pc:chgData name="Myke Willian Duraes Bezerra" userId="c562b7f9-ddcc-4a06-b313-bb1af78d4bda" providerId="ADAL" clId="{71567B2A-D8D3-4B58-91D6-0390A594CE34}" dt="2025-03-04T12:21:23.990" v="38"/>
          <pc:sldLayoutMkLst>
            <pc:docMk/>
            <pc:sldMasterMk cId="2306887364" sldId="2147483648"/>
            <pc:sldLayoutMk cId="2605909378" sldId="2147483651"/>
          </pc:sldLayoutMkLst>
          <pc:spChg chg="add mod">
            <ac:chgData name="Myke Willian Duraes Bezerra" userId="c562b7f9-ddcc-4a06-b313-bb1af78d4bda" providerId="ADAL" clId="{71567B2A-D8D3-4B58-91D6-0390A594CE34}" dt="2025-03-04T12:20:40.569" v="27"/>
            <ac:spMkLst>
              <pc:docMk/>
              <pc:sldMasterMk cId="2306887364" sldId="2147483648"/>
              <pc:sldLayoutMk cId="2605909378" sldId="2147483651"/>
              <ac:spMk id="2" creationId="{3565881B-9674-AB0C-568F-8801EA3C7AB2}"/>
            </ac:spMkLst>
          </pc:spChg>
        </pc:sldLayoutChg>
        <pc:sldLayoutChg chg="addSp modSp modTransition">
          <pc:chgData name="Myke Willian Duraes Bezerra" userId="c562b7f9-ddcc-4a06-b313-bb1af78d4bda" providerId="ADAL" clId="{71567B2A-D8D3-4B58-91D6-0390A594CE34}" dt="2025-03-04T12:21:23.990" v="38"/>
          <pc:sldLayoutMkLst>
            <pc:docMk/>
            <pc:sldMasterMk cId="2306887364" sldId="2147483648"/>
            <pc:sldLayoutMk cId="1996023881" sldId="2147483652"/>
          </pc:sldLayoutMkLst>
          <pc:spChg chg="add mod">
            <ac:chgData name="Myke Willian Duraes Bezerra" userId="c562b7f9-ddcc-4a06-b313-bb1af78d4bda" providerId="ADAL" clId="{71567B2A-D8D3-4B58-91D6-0390A594CE34}" dt="2025-03-04T12:20:49.849" v="31"/>
            <ac:spMkLst>
              <pc:docMk/>
              <pc:sldMasterMk cId="2306887364" sldId="2147483648"/>
              <pc:sldLayoutMk cId="1996023881" sldId="2147483652"/>
              <ac:spMk id="2" creationId="{99152418-E92A-A786-BE6A-25E149B81A2F}"/>
            </ac:spMkLst>
          </pc:spChg>
        </pc:sldLayoutChg>
        <pc:sldLayoutChg chg="addSp delSp modSp mod modTransition">
          <pc:chgData name="Myke Willian Duraes Bezerra" userId="c562b7f9-ddcc-4a06-b313-bb1af78d4bda" providerId="ADAL" clId="{71567B2A-D8D3-4B58-91D6-0390A594CE34}" dt="2025-03-04T12:21:23.990" v="38"/>
          <pc:sldLayoutMkLst>
            <pc:docMk/>
            <pc:sldMasterMk cId="2306887364" sldId="2147483648"/>
            <pc:sldLayoutMk cId="2408612381" sldId="2147483653"/>
          </pc:sldLayoutMkLst>
          <pc:spChg chg="add mod">
            <ac:chgData name="Myke Willian Duraes Bezerra" userId="c562b7f9-ddcc-4a06-b313-bb1af78d4bda" providerId="ADAL" clId="{71567B2A-D8D3-4B58-91D6-0390A594CE34}" dt="2025-03-04T12:20:44.374" v="29"/>
            <ac:spMkLst>
              <pc:docMk/>
              <pc:sldMasterMk cId="2306887364" sldId="2147483648"/>
              <pc:sldLayoutMk cId="2408612381" sldId="2147483653"/>
              <ac:spMk id="2" creationId="{84091C96-B616-CFBD-B442-A3ADFAE4F7CF}"/>
            </ac:spMkLst>
          </pc:spChg>
        </pc:sldLayoutChg>
        <pc:sldLayoutChg chg="del">
          <pc:chgData name="Myke Willian Duraes Bezerra" userId="c562b7f9-ddcc-4a06-b313-bb1af78d4bda" providerId="ADAL" clId="{71567B2A-D8D3-4B58-91D6-0390A594CE34}" dt="2025-03-10T18:28:41.611" v="129" actId="47"/>
          <pc:sldLayoutMkLst>
            <pc:docMk/>
            <pc:sldMasterMk cId="2306887364" sldId="2147483648"/>
            <pc:sldLayoutMk cId="203694573" sldId="2147483654"/>
          </pc:sldLayoutMkLst>
        </pc:sldLayoutChg>
        <pc:sldLayoutChg chg="del">
          <pc:chgData name="Myke Willian Duraes Bezerra" userId="c562b7f9-ddcc-4a06-b313-bb1af78d4bda" providerId="ADAL" clId="{71567B2A-D8D3-4B58-91D6-0390A594CE34}" dt="2025-03-10T18:28:02.450" v="98" actId="47"/>
          <pc:sldLayoutMkLst>
            <pc:docMk/>
            <pc:sldMasterMk cId="2306887364" sldId="2147483648"/>
            <pc:sldLayoutMk cId="654517155" sldId="2147483655"/>
          </pc:sldLayoutMkLst>
        </pc:sldLayoutChg>
        <pc:sldLayoutChg chg="del">
          <pc:chgData name="Myke Willian Duraes Bezerra" userId="c562b7f9-ddcc-4a06-b313-bb1af78d4bda" providerId="ADAL" clId="{71567B2A-D8D3-4B58-91D6-0390A594CE34}" dt="2025-03-10T18:28:39.907" v="128" actId="47"/>
          <pc:sldLayoutMkLst>
            <pc:docMk/>
            <pc:sldMasterMk cId="2306887364" sldId="2147483648"/>
            <pc:sldLayoutMk cId="3100418473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D4E01-E3C1-4030-86E1-41961DDB5318}" type="datetimeFigureOut">
              <a:rPr lang="pt-BR" smtClean="0"/>
              <a:t>08/05/2025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E1F6E-8654-4A27-A62A-94678E4BED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03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E58A6A5-4FE2-8072-EBA5-0252373A0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aphic 2">
            <a:extLst>
              <a:ext uri="{FF2B5EF4-FFF2-40B4-BE49-F238E27FC236}">
                <a16:creationId xmlns:a16="http://schemas.microsoft.com/office/drawing/2014/main" id="{B4F222DB-0AB7-2FC7-0A67-4F1F30D6AC20}"/>
              </a:ext>
            </a:extLst>
          </p:cNvPr>
          <p:cNvGrpSpPr/>
          <p:nvPr userDrawn="1"/>
        </p:nvGrpSpPr>
        <p:grpSpPr>
          <a:xfrm rot="9000000">
            <a:off x="9026682" y="-1912512"/>
            <a:ext cx="5089368" cy="4972501"/>
            <a:chOff x="9042343" y="-530359"/>
            <a:chExt cx="5002080" cy="4887218"/>
          </a:xfrm>
          <a:noFill/>
        </p:grpSpPr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5929D46F-D9B9-6047-22E7-12F12CFDE419}"/>
                </a:ext>
              </a:extLst>
            </p:cNvPr>
            <p:cNvSpPr/>
            <p:nvPr/>
          </p:nvSpPr>
          <p:spPr>
            <a:xfrm>
              <a:off x="9333304" y="-355003"/>
              <a:ext cx="4711119" cy="4711862"/>
            </a:xfrm>
            <a:custGeom>
              <a:avLst/>
              <a:gdLst>
                <a:gd name="connsiteX0" fmla="*/ 4711120 w 4711119"/>
                <a:gd name="connsiteY0" fmla="*/ 2355931 h 4711862"/>
                <a:gd name="connsiteX1" fmla="*/ 2355560 w 4711119"/>
                <a:gd name="connsiteY1" fmla="*/ 4711863 h 4711862"/>
                <a:gd name="connsiteX2" fmla="*/ 0 w 4711119"/>
                <a:gd name="connsiteY2" fmla="*/ 2355931 h 4711862"/>
                <a:gd name="connsiteX3" fmla="*/ 2355560 w 4711119"/>
                <a:gd name="connsiteY3" fmla="*/ 0 h 4711862"/>
                <a:gd name="connsiteX4" fmla="*/ 4711120 w 4711119"/>
                <a:gd name="connsiteY4" fmla="*/ 2355931 h 471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1119" h="4711862">
                  <a:moveTo>
                    <a:pt x="4711120" y="2355931"/>
                  </a:moveTo>
                  <a:cubicBezTo>
                    <a:pt x="4711120" y="3657076"/>
                    <a:pt x="3656500" y="4711863"/>
                    <a:pt x="2355560" y="4711863"/>
                  </a:cubicBezTo>
                  <a:cubicBezTo>
                    <a:pt x="1054620" y="4711863"/>
                    <a:pt x="0" y="3657076"/>
                    <a:pt x="0" y="2355931"/>
                  </a:cubicBezTo>
                  <a:cubicBezTo>
                    <a:pt x="0" y="1054786"/>
                    <a:pt x="1054620" y="0"/>
                    <a:pt x="2355560" y="0"/>
                  </a:cubicBezTo>
                  <a:cubicBezTo>
                    <a:pt x="3656500" y="0"/>
                    <a:pt x="4711120" y="1054786"/>
                    <a:pt x="4711120" y="2355931"/>
                  </a:cubicBezTo>
                  <a:close/>
                </a:path>
              </a:pathLst>
            </a:custGeom>
            <a:noFill/>
            <a:ln w="19050" cap="flat">
              <a:solidFill>
                <a:srgbClr val="76B82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950" dirty="0"/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46C75A1D-FE6B-F545-967D-D1636CAC2E1C}"/>
                </a:ext>
              </a:extLst>
            </p:cNvPr>
            <p:cNvSpPr/>
            <p:nvPr/>
          </p:nvSpPr>
          <p:spPr>
            <a:xfrm rot="-421200">
              <a:off x="9944453" y="-126130"/>
              <a:ext cx="3050673" cy="3062185"/>
            </a:xfrm>
            <a:custGeom>
              <a:avLst/>
              <a:gdLst>
                <a:gd name="connsiteX0" fmla="*/ 3050674 w 3050673"/>
                <a:gd name="connsiteY0" fmla="*/ 1531093 h 3062185"/>
                <a:gd name="connsiteX1" fmla="*/ 1525337 w 3050673"/>
                <a:gd name="connsiteY1" fmla="*/ 3062186 h 3062185"/>
                <a:gd name="connsiteX2" fmla="*/ 0 w 3050673"/>
                <a:gd name="connsiteY2" fmla="*/ 1531093 h 3062185"/>
                <a:gd name="connsiteX3" fmla="*/ 1525337 w 3050673"/>
                <a:gd name="connsiteY3" fmla="*/ 0 h 3062185"/>
                <a:gd name="connsiteX4" fmla="*/ 3050674 w 3050673"/>
                <a:gd name="connsiteY4" fmla="*/ 1531093 h 306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0673" h="3062185">
                  <a:moveTo>
                    <a:pt x="3050674" y="1531093"/>
                  </a:moveTo>
                  <a:cubicBezTo>
                    <a:pt x="3050674" y="2376692"/>
                    <a:pt x="2367758" y="3062186"/>
                    <a:pt x="1525337" y="3062186"/>
                  </a:cubicBezTo>
                  <a:cubicBezTo>
                    <a:pt x="682917" y="3062186"/>
                    <a:pt x="0" y="2376692"/>
                    <a:pt x="0" y="1531093"/>
                  </a:cubicBezTo>
                  <a:cubicBezTo>
                    <a:pt x="0" y="685494"/>
                    <a:pt x="682917" y="0"/>
                    <a:pt x="1525337" y="0"/>
                  </a:cubicBezTo>
                  <a:cubicBezTo>
                    <a:pt x="2367757" y="0"/>
                    <a:pt x="3050674" y="685494"/>
                    <a:pt x="3050674" y="1531093"/>
                  </a:cubicBezTo>
                  <a:close/>
                </a:path>
              </a:pathLst>
            </a:custGeom>
            <a:noFill/>
            <a:ln w="19050" cap="flat">
              <a:solidFill>
                <a:srgbClr val="76B82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95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B90D59DA-0061-CAAA-3304-3F7B0266FE58}"/>
                </a:ext>
              </a:extLst>
            </p:cNvPr>
            <p:cNvSpPr/>
            <p:nvPr/>
          </p:nvSpPr>
          <p:spPr>
            <a:xfrm rot="-421200">
              <a:off x="9272306" y="-301376"/>
              <a:ext cx="3993046" cy="4008148"/>
            </a:xfrm>
            <a:custGeom>
              <a:avLst/>
              <a:gdLst>
                <a:gd name="connsiteX0" fmla="*/ 3993047 w 3993046"/>
                <a:gd name="connsiteY0" fmla="*/ 2004074 h 4008148"/>
                <a:gd name="connsiteX1" fmla="*/ 1996524 w 3993046"/>
                <a:gd name="connsiteY1" fmla="*/ 4008149 h 4008148"/>
                <a:gd name="connsiteX2" fmla="*/ 0 w 3993046"/>
                <a:gd name="connsiteY2" fmla="*/ 2004075 h 4008148"/>
                <a:gd name="connsiteX3" fmla="*/ 1996524 w 3993046"/>
                <a:gd name="connsiteY3" fmla="*/ 0 h 4008148"/>
                <a:gd name="connsiteX4" fmla="*/ 3993047 w 3993046"/>
                <a:gd name="connsiteY4" fmla="*/ 2004074 h 40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3046" h="4008148">
                  <a:moveTo>
                    <a:pt x="3993047" y="2004074"/>
                  </a:moveTo>
                  <a:cubicBezTo>
                    <a:pt x="3993047" y="3110894"/>
                    <a:pt x="3099173" y="4008149"/>
                    <a:pt x="1996524" y="4008149"/>
                  </a:cubicBezTo>
                  <a:cubicBezTo>
                    <a:pt x="893874" y="4008149"/>
                    <a:pt x="0" y="3110894"/>
                    <a:pt x="0" y="2004075"/>
                  </a:cubicBezTo>
                  <a:cubicBezTo>
                    <a:pt x="0" y="897255"/>
                    <a:pt x="893874" y="0"/>
                    <a:pt x="1996524" y="0"/>
                  </a:cubicBezTo>
                  <a:cubicBezTo>
                    <a:pt x="3099173" y="0"/>
                    <a:pt x="3993047" y="897255"/>
                    <a:pt x="3993047" y="2004074"/>
                  </a:cubicBezTo>
                  <a:close/>
                </a:path>
              </a:pathLst>
            </a:custGeom>
            <a:noFill/>
            <a:ln w="19050" cap="flat">
              <a:solidFill>
                <a:srgbClr val="EF7D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950" dirty="0"/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2785FB8A-66A4-7B30-79A5-A4443D3C6C5E}"/>
              </a:ext>
            </a:extLst>
          </p:cNvPr>
          <p:cNvGrpSpPr>
            <a:grpSpLocks noChangeAspect="1"/>
          </p:cNvGrpSpPr>
          <p:nvPr userDrawn="1"/>
        </p:nvGrpSpPr>
        <p:grpSpPr>
          <a:xfrm rot="11700000">
            <a:off x="-2100747" y="3001846"/>
            <a:ext cx="6786839" cy="3315972"/>
            <a:chOff x="9141355" y="-1488824"/>
            <a:chExt cx="7557420" cy="3692468"/>
          </a:xfrm>
        </p:grpSpPr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A7897B29-07D2-73AF-41B2-2298016DCE5D}"/>
                </a:ext>
              </a:extLst>
            </p:cNvPr>
            <p:cNvSpPr/>
            <p:nvPr/>
          </p:nvSpPr>
          <p:spPr>
            <a:xfrm>
              <a:off x="9209553" y="-1488824"/>
              <a:ext cx="4682775" cy="2783208"/>
            </a:xfrm>
            <a:custGeom>
              <a:avLst/>
              <a:gdLst>
                <a:gd name="connsiteX0" fmla="*/ 2807494 w 4682775"/>
                <a:gd name="connsiteY0" fmla="*/ 1853950 h 2783208"/>
                <a:gd name="connsiteX1" fmla="*/ 3745135 w 4682775"/>
                <a:gd name="connsiteY1" fmla="*/ 2783209 h 2783208"/>
                <a:gd name="connsiteX2" fmla="*/ 4682776 w 4682775"/>
                <a:gd name="connsiteY2" fmla="*/ 1857665 h 2783208"/>
                <a:gd name="connsiteX3" fmla="*/ 2807684 w 4682775"/>
                <a:gd name="connsiteY3" fmla="*/ 4 h 2783208"/>
                <a:gd name="connsiteX4" fmla="*/ 0 w 4682775"/>
                <a:gd name="connsiteY4" fmla="*/ 2780256 h 27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2775" h="2783208">
                  <a:moveTo>
                    <a:pt x="2807494" y="1853950"/>
                  </a:moveTo>
                  <a:cubicBezTo>
                    <a:pt x="2807494" y="2367157"/>
                    <a:pt x="3227261" y="2783209"/>
                    <a:pt x="3745135" y="2783209"/>
                  </a:cubicBezTo>
                  <a:cubicBezTo>
                    <a:pt x="4263009" y="2783209"/>
                    <a:pt x="4682776" y="2367157"/>
                    <a:pt x="4682776" y="1857665"/>
                  </a:cubicBezTo>
                  <a:cubicBezTo>
                    <a:pt x="4682871" y="834775"/>
                    <a:pt x="3843147" y="2671"/>
                    <a:pt x="2807684" y="4"/>
                  </a:cubicBezTo>
                  <a:cubicBezTo>
                    <a:pt x="1257205" y="-2568"/>
                    <a:pt x="0" y="1243302"/>
                    <a:pt x="0" y="2780256"/>
                  </a:cubicBezTo>
                </a:path>
              </a:pathLst>
            </a:custGeom>
            <a:noFill/>
            <a:ln w="19050" cap="flat">
              <a:solidFill>
                <a:srgbClr val="76B7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7">
              <a:extLst>
                <a:ext uri="{FF2B5EF4-FFF2-40B4-BE49-F238E27FC236}">
                  <a16:creationId xmlns:a16="http://schemas.microsoft.com/office/drawing/2014/main" id="{DDE78019-B5A8-A144-5C27-03CE279409A2}"/>
                </a:ext>
              </a:extLst>
            </p:cNvPr>
            <p:cNvSpPr/>
            <p:nvPr/>
          </p:nvSpPr>
          <p:spPr>
            <a:xfrm>
              <a:off x="12016000" y="-579564"/>
              <a:ext cx="4682775" cy="2783208"/>
            </a:xfrm>
            <a:custGeom>
              <a:avLst/>
              <a:gdLst>
                <a:gd name="connsiteX0" fmla="*/ 1875282 w 4682775"/>
                <a:gd name="connsiteY0" fmla="*/ 929259 h 2783208"/>
                <a:gd name="connsiteX1" fmla="*/ 937641 w 4682775"/>
                <a:gd name="connsiteY1" fmla="*/ 0 h 2783208"/>
                <a:gd name="connsiteX2" fmla="*/ 0 w 4682775"/>
                <a:gd name="connsiteY2" fmla="*/ 925640 h 2783208"/>
                <a:gd name="connsiteX3" fmla="*/ 1875092 w 4682775"/>
                <a:gd name="connsiteY3" fmla="*/ 2783205 h 2783208"/>
                <a:gd name="connsiteX4" fmla="*/ 4682776 w 4682775"/>
                <a:gd name="connsiteY4" fmla="*/ 3048 h 27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2775" h="2783208">
                  <a:moveTo>
                    <a:pt x="1875282" y="929259"/>
                  </a:moveTo>
                  <a:cubicBezTo>
                    <a:pt x="1875282" y="416052"/>
                    <a:pt x="1455515" y="0"/>
                    <a:pt x="937641" y="0"/>
                  </a:cubicBezTo>
                  <a:cubicBezTo>
                    <a:pt x="419767" y="0"/>
                    <a:pt x="0" y="416052"/>
                    <a:pt x="0" y="925640"/>
                  </a:cubicBezTo>
                  <a:cubicBezTo>
                    <a:pt x="0" y="1948434"/>
                    <a:pt x="839629" y="2780633"/>
                    <a:pt x="1875092" y="2783205"/>
                  </a:cubicBezTo>
                  <a:cubicBezTo>
                    <a:pt x="3425571" y="2785777"/>
                    <a:pt x="4682776" y="1539907"/>
                    <a:pt x="4682776" y="3048"/>
                  </a:cubicBezTo>
                </a:path>
              </a:pathLst>
            </a:custGeom>
            <a:noFill/>
            <a:ln w="19050" cap="flat">
              <a:solidFill>
                <a:srgbClr val="76B7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8">
              <a:extLst>
                <a:ext uri="{FF2B5EF4-FFF2-40B4-BE49-F238E27FC236}">
                  <a16:creationId xmlns:a16="http://schemas.microsoft.com/office/drawing/2014/main" id="{25DFB4EA-70A8-7CD4-3FCF-12FF6D3999D1}"/>
                </a:ext>
              </a:extLst>
            </p:cNvPr>
            <p:cNvSpPr/>
            <p:nvPr/>
          </p:nvSpPr>
          <p:spPr>
            <a:xfrm>
              <a:off x="9141355" y="1236186"/>
              <a:ext cx="129540" cy="129539"/>
            </a:xfrm>
            <a:custGeom>
              <a:avLst/>
              <a:gdLst>
                <a:gd name="connsiteX0" fmla="*/ 64770 w 129540"/>
                <a:gd name="connsiteY0" fmla="*/ 0 h 129539"/>
                <a:gd name="connsiteX1" fmla="*/ 129540 w 129540"/>
                <a:gd name="connsiteY1" fmla="*/ 64770 h 129539"/>
                <a:gd name="connsiteX2" fmla="*/ 64770 w 129540"/>
                <a:gd name="connsiteY2" fmla="*/ 129540 h 129539"/>
                <a:gd name="connsiteX3" fmla="*/ 0 w 129540"/>
                <a:gd name="connsiteY3" fmla="*/ 64770 h 129539"/>
                <a:gd name="connsiteX4" fmla="*/ 64770 w 129540"/>
                <a:gd name="connsiteY4" fmla="*/ 0 h 12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0" h="129539">
                  <a:moveTo>
                    <a:pt x="64770" y="0"/>
                  </a:moveTo>
                  <a:cubicBezTo>
                    <a:pt x="100584" y="0"/>
                    <a:pt x="129540" y="29051"/>
                    <a:pt x="129540" y="64770"/>
                  </a:cubicBezTo>
                  <a:cubicBezTo>
                    <a:pt x="129540" y="100489"/>
                    <a:pt x="100584" y="129540"/>
                    <a:pt x="64770" y="129540"/>
                  </a:cubicBezTo>
                  <a:cubicBezTo>
                    <a:pt x="28956" y="129540"/>
                    <a:pt x="0" y="100584"/>
                    <a:pt x="0" y="64770"/>
                  </a:cubicBezTo>
                  <a:cubicBezTo>
                    <a:pt x="0" y="28956"/>
                    <a:pt x="28956" y="0"/>
                    <a:pt x="64770" y="0"/>
                  </a:cubicBezTo>
                </a:path>
              </a:pathLst>
            </a:custGeom>
            <a:solidFill>
              <a:srgbClr val="76B72D"/>
            </a:solidFill>
            <a:ln w="0" cap="flat">
              <a:solidFill>
                <a:srgbClr val="76B7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21">
            <a:extLst>
              <a:ext uri="{FF2B5EF4-FFF2-40B4-BE49-F238E27FC236}">
                <a16:creationId xmlns:a16="http://schemas.microsoft.com/office/drawing/2014/main" id="{2CCEAD0B-5104-FBC4-EBE1-9F352C72F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49826" y="1729841"/>
            <a:ext cx="4492348" cy="1551673"/>
          </a:xfrm>
          <a:prstGeom prst="rect">
            <a:avLst/>
          </a:prstGeom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DAFB4E76-470E-3FB2-5446-698E98C232A5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AC671A-AF97-4999-8144-D4CBC1382D9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91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FE026E3-E0B7-D165-B7FF-1CCF2C026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46C6ED54-235E-DF33-865E-084F84D762D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90196" y="1894788"/>
            <a:ext cx="5175314" cy="118777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>
                <a:solidFill>
                  <a:srgbClr val="FFCC03"/>
                </a:solidFill>
                <a:latin typeface="+mn-lt"/>
                <a:ea typeface="Segoe UI Black" panose="020B0A02040204020203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pt-BR" dirty="0"/>
              <a:t>TÍTULO DA APRESENTAÇÃO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3FBB2CC-5774-47B8-6C51-52DE00F752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195" y="3230921"/>
            <a:ext cx="3668262" cy="53284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t-BR" dirty="0"/>
              <a:t>Subtítulo da apresentação</a:t>
            </a:r>
          </a:p>
        </p:txBody>
      </p:sp>
      <p:pic>
        <p:nvPicPr>
          <p:cNvPr id="11" name="Graphic 50">
            <a:extLst>
              <a:ext uri="{FF2B5EF4-FFF2-40B4-BE49-F238E27FC236}">
                <a16:creationId xmlns:a16="http://schemas.microsoft.com/office/drawing/2014/main" id="{2CEA357E-2AC5-F955-D926-6ECDDE3E1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746" y="300015"/>
            <a:ext cx="1374290" cy="474685"/>
          </a:xfrm>
          <a:prstGeom prst="rect">
            <a:avLst/>
          </a:prstGeom>
        </p:spPr>
      </p:pic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8A4EDEE0-25DA-711C-E35B-5866420DB24C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AC671A-AF97-4999-8144-D4CBC1382D9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7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D18D4B5-01E3-AFE5-F2D3-D64F30046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E9939D64-0C98-1D72-6518-5F5C13C6DA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2747" y="300013"/>
            <a:ext cx="1374289" cy="474686"/>
          </a:xfrm>
          <a:prstGeom prst="rect">
            <a:avLst/>
          </a:prstGeom>
        </p:spPr>
      </p:pic>
      <p:grpSp>
        <p:nvGrpSpPr>
          <p:cNvPr id="9" name="Group 25">
            <a:extLst>
              <a:ext uri="{FF2B5EF4-FFF2-40B4-BE49-F238E27FC236}">
                <a16:creationId xmlns:a16="http://schemas.microsoft.com/office/drawing/2014/main" id="{3A49EBAB-10C6-40BB-1D65-5D2CFE4953A9}"/>
              </a:ext>
            </a:extLst>
          </p:cNvPr>
          <p:cNvGrpSpPr/>
          <p:nvPr userDrawn="1"/>
        </p:nvGrpSpPr>
        <p:grpSpPr>
          <a:xfrm>
            <a:off x="441325" y="504007"/>
            <a:ext cx="9144000" cy="407166"/>
            <a:chOff x="1406525" y="2938463"/>
            <a:chExt cx="9144000" cy="407166"/>
          </a:xfrm>
        </p:grpSpPr>
        <p:pic>
          <p:nvPicPr>
            <p:cNvPr id="10" name="Graphic 26">
              <a:extLst>
                <a:ext uri="{FF2B5EF4-FFF2-40B4-BE49-F238E27FC236}">
                  <a16:creationId xmlns:a16="http://schemas.microsoft.com/office/drawing/2014/main" id="{79E796B8-29C8-82F5-EF25-94B68E456DD8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43970" b="-26701"/>
            <a:stretch/>
          </p:blipFill>
          <p:spPr>
            <a:xfrm>
              <a:off x="1406525" y="3071955"/>
              <a:ext cx="5115299" cy="273674"/>
            </a:xfrm>
            <a:prstGeom prst="rect">
              <a:avLst/>
            </a:prstGeom>
          </p:spPr>
        </p:pic>
        <p:sp>
          <p:nvSpPr>
            <p:cNvPr id="11" name="Rectangle 27">
              <a:extLst>
                <a:ext uri="{FF2B5EF4-FFF2-40B4-BE49-F238E27FC236}">
                  <a16:creationId xmlns:a16="http://schemas.microsoft.com/office/drawing/2014/main" id="{4BD16F5A-A7B9-F04B-8ECE-29AACC0F609B}"/>
                </a:ext>
              </a:extLst>
            </p:cNvPr>
            <p:cNvSpPr/>
            <p:nvPr/>
          </p:nvSpPr>
          <p:spPr>
            <a:xfrm>
              <a:off x="1406525" y="2938463"/>
              <a:ext cx="9144000" cy="349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75014594-B491-A598-4359-7B9C58A47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429" y="125843"/>
            <a:ext cx="11397795" cy="53042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76B72A"/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8" name="Espaço Reservado para Conteúdo 9">
            <a:extLst>
              <a:ext uri="{FF2B5EF4-FFF2-40B4-BE49-F238E27FC236}">
                <a16:creationId xmlns:a16="http://schemas.microsoft.com/office/drawing/2014/main" id="{1A70B418-F29D-A651-89EF-F01415966B5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7429" y="999704"/>
            <a:ext cx="11499607" cy="855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30516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Insira seu texto aqui</a:t>
            </a:r>
          </a:p>
        </p:txBody>
      </p:sp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3565881B-9674-AB0C-568F-8801EA3C7AB2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AC671A-AF97-4999-8144-D4CBC1382D9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9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2B02BB-3738-A6E3-4523-503872C34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50">
            <a:extLst>
              <a:ext uri="{FF2B5EF4-FFF2-40B4-BE49-F238E27FC236}">
                <a16:creationId xmlns:a16="http://schemas.microsoft.com/office/drawing/2014/main" id="{F2B0F5DA-B9BA-F06A-7184-8B0293843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746" y="300015"/>
            <a:ext cx="1374290" cy="474685"/>
          </a:xfrm>
          <a:prstGeom prst="rect">
            <a:avLst/>
          </a:prstGeom>
        </p:spPr>
      </p:pic>
      <p:grpSp>
        <p:nvGrpSpPr>
          <p:cNvPr id="6" name="Group 25">
            <a:extLst>
              <a:ext uri="{FF2B5EF4-FFF2-40B4-BE49-F238E27FC236}">
                <a16:creationId xmlns:a16="http://schemas.microsoft.com/office/drawing/2014/main" id="{9852F47C-5A18-F7F0-C1D3-4D0A65502660}"/>
              </a:ext>
            </a:extLst>
          </p:cNvPr>
          <p:cNvGrpSpPr/>
          <p:nvPr userDrawn="1"/>
        </p:nvGrpSpPr>
        <p:grpSpPr>
          <a:xfrm>
            <a:off x="441325" y="504007"/>
            <a:ext cx="9144000" cy="407166"/>
            <a:chOff x="1406525" y="2938463"/>
            <a:chExt cx="9144000" cy="407166"/>
          </a:xfrm>
        </p:grpSpPr>
        <p:pic>
          <p:nvPicPr>
            <p:cNvPr id="7" name="Graphic 26">
              <a:extLst>
                <a:ext uri="{FF2B5EF4-FFF2-40B4-BE49-F238E27FC236}">
                  <a16:creationId xmlns:a16="http://schemas.microsoft.com/office/drawing/2014/main" id="{DADAE28A-FE1A-C83F-133F-E4E03AB5B7F2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43970" b="-26701"/>
            <a:stretch/>
          </p:blipFill>
          <p:spPr>
            <a:xfrm>
              <a:off x="1406525" y="3071955"/>
              <a:ext cx="5115299" cy="273674"/>
            </a:xfrm>
            <a:prstGeom prst="rect">
              <a:avLst/>
            </a:prstGeom>
          </p:spPr>
        </p:pic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3C7CFBFA-E88A-C9F3-5DE6-B3276611E8BE}"/>
                </a:ext>
              </a:extLst>
            </p:cNvPr>
            <p:cNvSpPr/>
            <p:nvPr/>
          </p:nvSpPr>
          <p:spPr>
            <a:xfrm>
              <a:off x="1406525" y="2938463"/>
              <a:ext cx="9144000" cy="3494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C13AE3F7-45F0-040E-A6F7-E19BD467BD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429" y="125843"/>
            <a:ext cx="11397795" cy="53042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76B72A"/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3BACBBEC-5842-5981-409F-F272175FDFF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7429" y="999704"/>
            <a:ext cx="11499607" cy="855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pt-BR" dirty="0"/>
              <a:t>Insira seu texto aqui</a:t>
            </a:r>
          </a:p>
        </p:txBody>
      </p:sp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84091C96-B616-CFBD-B442-A3ADFAE4F7CF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AC671A-AF97-4999-8144-D4CBC1382D9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61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4CBB7C01-45AA-910B-58E3-09C63CBCD6FF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8288002" cy="10287000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B704DFB6-A7F7-CF02-66EE-25CB6B175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2" cy="10287000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401F63F2-2D7E-A8C4-47F7-BF7114389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8514" y="4289652"/>
              <a:ext cx="4930972" cy="1707696"/>
            </a:xfrm>
            <a:prstGeom prst="rect">
              <a:avLst/>
            </a:prstGeom>
          </p:spPr>
        </p:pic>
      </p:grpSp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99152418-E92A-A786-BE6A-25E149B8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AC671A-AF97-4999-8144-D4CBC1382D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02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0359BE-4280-9037-8CD0-C238F6929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12F4D-7D6E-4263-BA11-326763921B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88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0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964960-986E-674D-CCFD-C3235C53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72" y="1445537"/>
            <a:ext cx="9681055" cy="47916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A049A5-4C09-F8BD-127A-AB230DE8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PRECIPITAÇÃO SEMANAL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CFD33B-99BC-DB7A-BDF9-18562BE37DB4}"/>
              </a:ext>
            </a:extLst>
          </p:cNvPr>
          <p:cNvSpPr txBox="1"/>
          <p:nvPr/>
        </p:nvSpPr>
        <p:spPr>
          <a:xfrm>
            <a:off x="7202471" y="1039673"/>
            <a:ext cx="4683429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600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Padrões de precipitação</a:t>
            </a: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2023-2024 (azul) apresenta um pico muito pronunciado na semana 15, onde a precipitação chegou a aproximadamente 130mm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2024-2025 (vermelho) mostra vários picos menores, com os mais significativos ocorrendo por volta das semanas 6, 9 e 14</a:t>
            </a:r>
          </a:p>
          <a:p>
            <a:pPr lvl="1" algn="l"/>
            <a:endParaRPr lang="pt-BR" sz="1600" b="0" i="0" dirty="0">
              <a:solidFill>
                <a:schemeClr val="bg2">
                  <a:lumMod val="10000"/>
                </a:schemeClr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pt-BR" sz="1600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Comparação entre períodos</a:t>
            </a: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2023-2024 teve um evento extremo de precipitação (o pico na semana 15)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solidFill>
                  <a:schemeClr val="bg2">
                    <a:lumMod val="10000"/>
                  </a:schemeClr>
                </a:solidFill>
                <a:latin typeface="Segoe WPC"/>
              </a:rPr>
              <a:t>O período 2024-2025 possui uma distribuição mais uniforme de chuvas</a:t>
            </a:r>
          </a:p>
          <a:p>
            <a:pPr lvl="1"/>
            <a:endParaRPr lang="pt-BR" sz="1600" b="0" i="0" dirty="0">
              <a:solidFill>
                <a:schemeClr val="bg2">
                  <a:lumMod val="10000"/>
                </a:schemeClr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pt-BR" sz="1600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Tendências gerais</a:t>
            </a: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Ambos os períodos mostram semanas com pouca ou nenhuma precipitação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sz="1600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A variabilidade da precipitação é alta em ambos os períodos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A6853A-89D3-A85F-3933-9873BA23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9" y="1039673"/>
            <a:ext cx="6845042" cy="33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799E-4596-98A9-5C83-DE29107E6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97960-9016-DE7F-BA91-BFFD406A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PRECIPITAÇÃO MENSAL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ECCA0C-6AC0-7162-6965-9BEC297A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35" y="1296113"/>
            <a:ext cx="9807929" cy="4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3773-4C60-F771-B986-49F002AD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73941-A30D-8E37-2E74-C7ECC54E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EM DIAS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8A4490-97AE-233A-55E3-76801446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03" y="1127329"/>
            <a:ext cx="9350193" cy="5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95F4-4B09-6009-4D09-3D65DF14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0DD88-743B-A109-E7A7-C9D4F043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DIAS CONSECUTIVOS DE PRECIPITAÇÃO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AE91F0-5E9A-DB65-0C08-F625CC32537B}"/>
              </a:ext>
            </a:extLst>
          </p:cNvPr>
          <p:cNvSpPr txBox="1"/>
          <p:nvPr/>
        </p:nvSpPr>
        <p:spPr>
          <a:xfrm>
            <a:off x="1075664" y="2230822"/>
            <a:ext cx="10040672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Padrões de precipitação</a:t>
            </a: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2023-2024 (azul) apresenta um pico muito pronunciado por volta da semana 15, onde a precipitação chegou a aproximadamente 135mm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2024-2025 (vermelho) mostra vários picos menores, com os mais significativos ocorrendo por volta das semanas 7, 10 e 15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Comparação entre períodos</a:t>
            </a: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2024-2025 possui uma distribuição mais uniforme de chuvas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O período 2023-2024 teve um evento extremo de precipitação (o pico na semana 15)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Tendências gerais</a:t>
            </a: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Ambos os períodos mostram semanas com pouca ou nenhuma precipitação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pt-BR" b="0" i="0" dirty="0">
                <a:solidFill>
                  <a:schemeClr val="bg2">
                    <a:lumMod val="10000"/>
                  </a:schemeClr>
                </a:solidFill>
                <a:effectLst/>
                <a:latin typeface="Segoe WPC"/>
              </a:rPr>
              <a:t>A variabilidade da precipitação é alta em ambos os períodos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FA5F59-313F-0DE6-9A7E-5AEE14D0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213851"/>
            <a:ext cx="10452100" cy="51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21BD-F619-5D49-AE2A-379F80908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FE8E1-01DD-0C35-37A0-70ED82A7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TEMPERATURA MÉDIA MENSAL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6393DC-487E-0A3C-7607-2F89DB26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0" y="1414914"/>
            <a:ext cx="9837019" cy="48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47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305160"/>
      </a:dk1>
      <a:lt1>
        <a:sysClr val="window" lastClr="FFFFFF"/>
      </a:lt1>
      <a:dk2>
        <a:srgbClr val="305160"/>
      </a:dk2>
      <a:lt2>
        <a:srgbClr val="E7E6E6"/>
      </a:lt2>
      <a:accent1>
        <a:srgbClr val="76B72D"/>
      </a:accent1>
      <a:accent2>
        <a:srgbClr val="305160"/>
      </a:accent2>
      <a:accent3>
        <a:srgbClr val="FFCC03"/>
      </a:accent3>
      <a:accent4>
        <a:srgbClr val="EF7D05"/>
      </a:accent4>
      <a:accent5>
        <a:srgbClr val="B3B3B2"/>
      </a:accent5>
      <a:accent6>
        <a:srgbClr val="70AD47"/>
      </a:accent6>
      <a:hlink>
        <a:srgbClr val="305160"/>
      </a:hlink>
      <a:folHlink>
        <a:srgbClr val="FFCC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2DFEDFA94D2D4BAC7C9F2604D21277" ma:contentTypeVersion="15" ma:contentTypeDescription="Crie um novo documento." ma:contentTypeScope="" ma:versionID="bda036f17d913cb923f22398e47383ad">
  <xsd:schema xmlns:xsd="http://www.w3.org/2001/XMLSchema" xmlns:xs="http://www.w3.org/2001/XMLSchema" xmlns:p="http://schemas.microsoft.com/office/2006/metadata/properties" xmlns:ns2="463e37de-2743-428d-8728-f5a39b87236c" xmlns:ns3="1acaadd6-4938-48ff-a9b1-7d4b5b8fedcf" targetNamespace="http://schemas.microsoft.com/office/2006/metadata/properties" ma:root="true" ma:fieldsID="d654d3b1271ec9d1364c9f3a6727c647" ns2:_="" ns3:_="">
    <xsd:import namespace="463e37de-2743-428d-8728-f5a39b87236c"/>
    <xsd:import namespace="1acaadd6-4938-48ff-a9b1-7d4b5b8fed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e37de-2743-428d-8728-f5a39b87236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52148ec-78da-4eb8-b8d3-d23203e79997}" ma:internalName="TaxCatchAll" ma:showField="CatchAllData" ma:web="463e37de-2743-428d-8728-f5a39b8723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aadd6-4938-48ff-a9b1-7d4b5b8fed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fb452c2c-4b83-4bd7-882d-26a525314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3e37de-2743-428d-8728-f5a39b87236c" xsi:nil="true"/>
    <lcf76f155ced4ddcb4097134ff3c332f xmlns="1acaadd6-4938-48ff-a9b1-7d4b5b8fedc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E9CAED-54EB-47A6-9664-62AB3F2E18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D306E2-5244-433F-A571-FCED1F4EA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3e37de-2743-428d-8728-f5a39b87236c"/>
    <ds:schemaRef ds:uri="1acaadd6-4938-48ff-a9b1-7d4b5b8fed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6DF4A3-E726-4EA6-9F22-2E9E13D40CCD}">
  <ds:schemaRefs>
    <ds:schemaRef ds:uri="http://schemas.microsoft.com/office/2006/metadata/properties"/>
    <ds:schemaRef ds:uri="http://schemas.microsoft.com/office/infopath/2007/PartnerControls"/>
    <ds:schemaRef ds:uri="463e37de-2743-428d-8728-f5a39b87236c"/>
    <ds:schemaRef ds:uri="1acaadd6-4938-48ff-a9b1-7d4b5b8fed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224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 Emoji</vt:lpstr>
      <vt:lpstr>Segoe WPC</vt:lpstr>
      <vt:lpstr>Tema do Office</vt:lpstr>
      <vt:lpstr>Apresentação do PowerPoint</vt:lpstr>
      <vt:lpstr>PRECIPITAÇÃO SEMANAL</vt:lpstr>
      <vt:lpstr>PRECIPITAÇÃO MENSAL</vt:lpstr>
      <vt:lpstr>CLASSIFICAÇÃO EM DIAS</vt:lpstr>
      <vt:lpstr>DIAS CONSECUTIVOS DE PRECIPITAÇÃO</vt:lpstr>
      <vt:lpstr>TEMPERATURA MÉDIA MENSAL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Myke Willian Duraes Bezerra</dc:creator>
  <cp:lastModifiedBy>Matheus Prezia Rezende</cp:lastModifiedBy>
  <cp:revision>2</cp:revision>
  <dcterms:created xsi:type="dcterms:W3CDTF">2025-03-04T12:05:37Z</dcterms:created>
  <dcterms:modified xsi:type="dcterms:W3CDTF">2025-05-08T13:02:13Z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0x010100A52DFEDFA94D2D4BAC7C9F2604D21277</vt:lpwstr>
  </property>
</Properties>
</file>